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74" r:id="rId2"/>
    <p:sldId id="286" r:id="rId3"/>
    <p:sldId id="283" r:id="rId4"/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B83EDB96-1537-49CD-A284-80A8D6E66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336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AC83EAF-E97F-4AC7-9A65-AC47C26563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590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505F658E-B0D0-4F7E-86CD-53CD3641A402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BE62E885-BB38-4542-9E72-9436DB07ACB2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BB0893C-6F99-4A6F-ABC5-F7CB721E6028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A5AE892-E5CE-4475-BFCE-0120D2BED134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4FCAF84B-EB45-4D46-BE38-BDEEA52C969B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622382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16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主十字架是我誇耀，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the cross of Christ I glory,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年代滅沒它獨存；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Tow’ring</a:t>
            </a:r>
            <a:r>
              <a:rPr lang="en-US" altLang="zh-TW" dirty="0">
                <a:ea typeface="標楷體" pitchFamily="65" charset="-120"/>
              </a:rPr>
              <a:t> o’er the wrecks of time;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神聖事蹟光輝環繞，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All the light of sacred story,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十架巍然是中心。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Gathers round its head sublime.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H382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主十字架是我誇耀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IN THE CROSS OF CHRIST I GLORY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946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H382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當我遭遇患難折磨，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When the woes of life </a:t>
            </a:r>
            <a:r>
              <a:rPr lang="en-US" altLang="zh-TW" dirty="0" err="1">
                <a:ea typeface="標楷體" pitchFamily="65" charset="-120"/>
              </a:rPr>
              <a:t>o’ertake</a:t>
            </a:r>
            <a:r>
              <a:rPr lang="en-US" altLang="zh-TW" dirty="0">
                <a:ea typeface="標楷體" pitchFamily="65" charset="-120"/>
              </a:rPr>
              <a:t> me,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希望成空，憂懼纏；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Hopes deceive, and fears annoy,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主十字架永不棄我，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Never shall the cross forsake me;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看哪！喜樂與平安。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Lo! It glows with peace and joy.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H382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福樂太陽，以光以愛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When the sun of bliss is beaming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照耀在我道路上；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Light and love upon my way,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主十字架放射光彩，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From the cross the radiance streaming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使我人生更光亮。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Adds more luster to the day.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H382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是禍是福，是苦是樂，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Bane and blessing, pain and pleasure,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十字架全使成聖；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By the cross are sanctified;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在此平安深廣莫測，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Peace is there that knows no measure,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喜樂永遠不變更。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Joys that through all time abide.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H382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主十字架是我誇耀，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the cross of Christ I glory,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年代滅沒它獨存；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Tow’ring</a:t>
            </a:r>
            <a:r>
              <a:rPr lang="en-US" altLang="zh-TW" dirty="0">
                <a:ea typeface="標楷體" pitchFamily="65" charset="-120"/>
              </a:rPr>
              <a:t> o’er the wrecks of time;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神聖事蹟光輝環繞，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All the light of sacred story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十架巍然是中心。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Gathers round its head sublime.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6580</TotalTime>
  <Words>298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H382  主十字架是我誇耀   IN THE CROSS OF CHRIST I GLORY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139</cp:revision>
  <dcterms:created xsi:type="dcterms:W3CDTF">2001-04-19T19:07:54Z</dcterms:created>
  <dcterms:modified xsi:type="dcterms:W3CDTF">2017-08-05T21:01:36Z</dcterms:modified>
</cp:coreProperties>
</file>